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exen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22" Type="http://schemas.openxmlformats.org/officeDocument/2006/relationships/font" Target="fonts/Lexend-regular.fntdata"/><Relationship Id="rId10" Type="http://schemas.openxmlformats.org/officeDocument/2006/relationships/slide" Target="slides/slide5.xml"/><Relationship Id="rId21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exen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.fntdata"/><Relationship Id="rId6" Type="http://schemas.openxmlformats.org/officeDocument/2006/relationships/slide" Target="slides/slide1.xml"/><Relationship Id="rId18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8bf70e5a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8bf70e5a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18bf70e5ac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18bf70e5ac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8bf70e5ac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8bf70e5a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18bf70e5a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18bf70e5a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8bf70e5a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8bf70e5a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18bf70e5a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18bf70e5a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8bf70e5a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8bf70e5a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8bf70e5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8bf70e5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8bf70e5a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18bf70e5a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8bf70e5a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18bf70e5a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8bf70e5ac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8bf70e5a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DECDB"/>
            </a:gs>
            <a:gs pos="100000">
              <a:srgbClr val="F0AA63"/>
            </a:gs>
          </a:gsLst>
          <a:lin ang="5400012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42425"/>
            <a:ext cx="8520600" cy="9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Hackathon 2024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7523" y="1536550"/>
            <a:ext cx="5048951" cy="2439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2230500" y="4137500"/>
            <a:ext cx="46830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Engineering for Humanity</a:t>
            </a:r>
            <a:endParaRPr sz="2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293074" cy="152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9025" y="1831650"/>
            <a:ext cx="6932577" cy="133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323600"/>
            <a:ext cx="8734121" cy="16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/>
        </p:nvSpPr>
        <p:spPr>
          <a:xfrm>
            <a:off x="5933100" y="654475"/>
            <a:ext cx="30585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Your Own Data</a:t>
            </a:r>
            <a:endParaRPr b="1"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DECDB"/>
            </a:gs>
            <a:gs pos="100000">
              <a:srgbClr val="F0AA63"/>
            </a:gs>
          </a:gsLst>
          <a:lin ang="5400012" scaled="0"/>
        </a:gra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/>
        </p:nvSpPr>
        <p:spPr>
          <a:xfrm>
            <a:off x="258750" y="2083950"/>
            <a:ext cx="86265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&lt;/Data Review&gt;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00" y="2388200"/>
            <a:ext cx="3762325" cy="2624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3800" y="2322000"/>
            <a:ext cx="2920936" cy="257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7825" y="210775"/>
            <a:ext cx="2992140" cy="201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4"/>
          <p:cNvSpPr txBox="1"/>
          <p:nvPr/>
        </p:nvSpPr>
        <p:spPr>
          <a:xfrm>
            <a:off x="593150" y="693375"/>
            <a:ext cx="37359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Good Luck!</a:t>
            </a:r>
            <a:endParaRPr sz="34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lin ang="5400012" scaled="0"/>
        </a:gra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00" y="2388200"/>
            <a:ext cx="3762325" cy="262429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229950" y="1952300"/>
            <a:ext cx="32301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Spinal Cord Regeneration</a:t>
            </a:r>
            <a:endParaRPr i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3800" y="2322000"/>
            <a:ext cx="2920936" cy="25740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6651950" y="2696250"/>
            <a:ext cx="18246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Banana</a:t>
            </a:r>
            <a:endParaRPr i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&amp; Biodiversity</a:t>
            </a:r>
            <a:endParaRPr i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7825" y="210775"/>
            <a:ext cx="2992140" cy="20172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4040475" y="2260350"/>
            <a:ext cx="29610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Alzheimer’s Disease</a:t>
            </a:r>
            <a:endParaRPr i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281850" y="440950"/>
            <a:ext cx="29610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Hackathon </a:t>
            </a:r>
            <a:endParaRPr b="1"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Themes</a:t>
            </a:r>
            <a:endParaRPr b="1"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DECDB"/>
            </a:gs>
            <a:gs pos="100000">
              <a:srgbClr val="F0AA63"/>
            </a:gs>
          </a:gsLst>
          <a:lin ang="5400012" scaled="0"/>
        </a:gra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258750" y="324175"/>
            <a:ext cx="86265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Logistics</a:t>
            </a:r>
            <a:endParaRPr b="1"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b="1"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 teams: groups of four or five [randomly assigned]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b="1"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blinded judges for the final presentation + in-room advisors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Hackathon Intro: </a:t>
            </a:r>
            <a:r>
              <a:rPr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2:00-2:20 p.m. BT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Hack Away: 2:20 - 5:00 p.m. BT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Presentations: 5-6 p.m. BT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b="1"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challenge prompts + preliminary data are exemplars 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b="1"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you’ll want a project + team name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lin ang="5400012" scaled="0"/>
        </a:gra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0" y="1997075"/>
            <a:ext cx="91440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&lt;/unsolicited advice&gt;</a:t>
            </a:r>
            <a:endParaRPr b="1" sz="4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DECDB"/>
            </a:gs>
            <a:gs pos="100000">
              <a:srgbClr val="F0AA63"/>
            </a:gs>
          </a:gsLst>
          <a:lin ang="5400012" scaled="0"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258750" y="324175"/>
            <a:ext cx="86265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to Answer For:</a:t>
            </a:r>
            <a:endParaRPr b="1"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the Big Picture Significance?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the Solution?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biology helps me understand my Solution?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data supports my Solution?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-GB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 I understand the data that supports my Solution?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663" y="152400"/>
            <a:ext cx="859467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3025" y="126450"/>
            <a:ext cx="627794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2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/>
        </p:nvSpPr>
        <p:spPr>
          <a:xfrm>
            <a:off x="910950" y="446925"/>
            <a:ext cx="37359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What does it interact with?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99" name="Google Shape;99;p20"/>
          <p:cNvSpPr txBox="1"/>
          <p:nvPr/>
        </p:nvSpPr>
        <p:spPr>
          <a:xfrm>
            <a:off x="4728000" y="4296425"/>
            <a:ext cx="37359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Why?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5937650" y="1257650"/>
            <a:ext cx="22314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What evidence?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lin ang="5400012" scaled="0"/>
        </a:gra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/>
        </p:nvSpPr>
        <p:spPr>
          <a:xfrm>
            <a:off x="0" y="382025"/>
            <a:ext cx="91440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What is known?</a:t>
            </a:r>
            <a:endParaRPr b="1" sz="4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What is unknown?</a:t>
            </a:r>
            <a:endParaRPr b="1" sz="4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Guess the Great Unknown</a:t>
            </a:r>
            <a:endParaRPr b="1" sz="4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